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</p:sldIdLst>
  <p:sldSz cx="12192000" cy="6858000"/>
  <p:notesSz cx="6668770" cy="9928225"/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8" Type="http://schemas.openxmlformats.org/officeDocument/2006/relationships/tags" Target="tags/tag1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47DF-E28C-4046-A4AA-B0422B2AE3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AE1E-B0ED-40ED-B4FB-2311E74000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447DF-E28C-4046-A4AA-B0422B2AE3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1AE1E-B0ED-40ED-B4FB-2311E740005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88100" y="3155950"/>
            <a:ext cx="1254760" cy="501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B</a:t>
            </a:r>
            <a:endParaRPr lang="en-US" altLang="zh-CN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tags/tag1.xml><?xml version="1.0" encoding="utf-8"?>
<p:tagLst xmlns:p="http://schemas.openxmlformats.org/presentationml/2006/main">
  <p:tag name="COMMONDATA" val="eyJoZGlkIjoiYmIxZWFkM2FhM2YxOGQ2OWUzYzQ4YTZkNDljODRmZD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WPS 演示</Application>
  <PresentationFormat>宽屏</PresentationFormat>
  <Paragraphs>2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1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ぃ 听从你心•无问西东づ</cp:lastModifiedBy>
  <cp:revision>2</cp:revision>
  <dcterms:created xsi:type="dcterms:W3CDTF">2022-01-20T02:46:00Z</dcterms:created>
  <dcterms:modified xsi:type="dcterms:W3CDTF">2023-05-02T13:11:49Z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14DA743361BA4901BF7059A06D3510C4_12</vt:lpwstr>
  </property>
  <property fmtid="{D5CDD505-2E9C-101B-9397-08002B2CF9AE}" pid="3" name="KSOProductBuildVer">
    <vt:lpwstr>2052-11.1.0.14036</vt:lpwstr>
  </property>
</Properties>
</file>